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4" r:id="rId5"/>
    <p:sldId id="258" r:id="rId6"/>
    <p:sldId id="259" r:id="rId7"/>
    <p:sldId id="260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EE2EC2-AAD7-47BF-92A4-2632C7F81609}" v="108" dt="2024-03-21T00:16:39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bjeet Dev" userId="07843dbe4c1796af" providerId="LiveId" clId="{AFEE2EC2-AAD7-47BF-92A4-2632C7F81609}"/>
    <pc:docChg chg="undo custSel addSld delSld modSld">
      <pc:chgData name="Sarabjeet Dev" userId="07843dbe4c1796af" providerId="LiveId" clId="{AFEE2EC2-AAD7-47BF-92A4-2632C7F81609}" dt="2024-03-21T00:16:39.716" v="759" actId="14100"/>
      <pc:docMkLst>
        <pc:docMk/>
      </pc:docMkLst>
      <pc:sldChg chg="addSp delSp modSp mod">
        <pc:chgData name="Sarabjeet Dev" userId="07843dbe4c1796af" providerId="LiveId" clId="{AFEE2EC2-AAD7-47BF-92A4-2632C7F81609}" dt="2024-03-18T04:05:50.712" v="721" actId="26606"/>
        <pc:sldMkLst>
          <pc:docMk/>
          <pc:sldMk cId="9371519" sldId="256"/>
        </pc:sldMkLst>
        <pc:spChg chg="mod">
          <ac:chgData name="Sarabjeet Dev" userId="07843dbe4c1796af" providerId="LiveId" clId="{AFEE2EC2-AAD7-47BF-92A4-2632C7F81609}" dt="2024-03-18T04:05:50.712" v="721" actId="26606"/>
          <ac:spMkLst>
            <pc:docMk/>
            <pc:sldMk cId="9371519" sldId="256"/>
            <ac:spMk id="2" creationId="{5AA27CB4-E0EC-7403-CAD9-11B0F658778B}"/>
          </ac:spMkLst>
        </pc:spChg>
        <pc:spChg chg="mod">
          <ac:chgData name="Sarabjeet Dev" userId="07843dbe4c1796af" providerId="LiveId" clId="{AFEE2EC2-AAD7-47BF-92A4-2632C7F81609}" dt="2024-03-18T04:05:50.712" v="721" actId="26606"/>
          <ac:spMkLst>
            <pc:docMk/>
            <pc:sldMk cId="9371519" sldId="256"/>
            <ac:spMk id="3" creationId="{CCE4C412-811A-7F80-9E4E-2EAB521CA7A8}"/>
          </ac:spMkLst>
        </pc:spChg>
        <pc:spChg chg="del">
          <ac:chgData name="Sarabjeet Dev" userId="07843dbe4c1796af" providerId="LiveId" clId="{AFEE2EC2-AAD7-47BF-92A4-2632C7F81609}" dt="2024-03-18T04:05:50.712" v="721" actId="26606"/>
          <ac:spMkLst>
            <pc:docMk/>
            <pc:sldMk cId="9371519" sldId="256"/>
            <ac:spMk id="1068" creationId="{9B7AD9F6-8CE7-4299-8FC6-328F4DCD3FF9}"/>
          </ac:spMkLst>
        </pc:spChg>
        <pc:spChg chg="del">
          <ac:chgData name="Sarabjeet Dev" userId="07843dbe4c1796af" providerId="LiveId" clId="{AFEE2EC2-AAD7-47BF-92A4-2632C7F81609}" dt="2024-03-18T04:05:50.712" v="721" actId="26606"/>
          <ac:spMkLst>
            <pc:docMk/>
            <pc:sldMk cId="9371519" sldId="256"/>
            <ac:spMk id="1070" creationId="{3F9B0603-37C5-4312-AE4D-A3D015475403}"/>
          </ac:spMkLst>
        </pc:spChg>
        <pc:spChg chg="add">
          <ac:chgData name="Sarabjeet Dev" userId="07843dbe4c1796af" providerId="LiveId" clId="{AFEE2EC2-AAD7-47BF-92A4-2632C7F81609}" dt="2024-03-18T04:05:50.712" v="721" actId="26606"/>
          <ac:spMkLst>
            <pc:docMk/>
            <pc:sldMk cId="9371519" sldId="256"/>
            <ac:spMk id="1075" creationId="{A8384FB5-9ADC-4DDC-881B-597D56F5B15D}"/>
          </ac:spMkLst>
        </pc:spChg>
        <pc:spChg chg="add">
          <ac:chgData name="Sarabjeet Dev" userId="07843dbe4c1796af" providerId="LiveId" clId="{AFEE2EC2-AAD7-47BF-92A4-2632C7F81609}" dt="2024-03-18T04:05:50.712" v="721" actId="26606"/>
          <ac:spMkLst>
            <pc:docMk/>
            <pc:sldMk cId="9371519" sldId="256"/>
            <ac:spMk id="1077" creationId="{91E5A9A7-95C6-4F4F-B00E-C82E07FE62EF}"/>
          </ac:spMkLst>
        </pc:spChg>
        <pc:spChg chg="add">
          <ac:chgData name="Sarabjeet Dev" userId="07843dbe4c1796af" providerId="LiveId" clId="{AFEE2EC2-AAD7-47BF-92A4-2632C7F81609}" dt="2024-03-18T04:05:50.712" v="721" actId="26606"/>
          <ac:spMkLst>
            <pc:docMk/>
            <pc:sldMk cId="9371519" sldId="256"/>
            <ac:spMk id="1079" creationId="{D07DD2DE-F619-49DD-B5E7-03A290FF4ED1}"/>
          </ac:spMkLst>
        </pc:spChg>
        <pc:spChg chg="add">
          <ac:chgData name="Sarabjeet Dev" userId="07843dbe4c1796af" providerId="LiveId" clId="{AFEE2EC2-AAD7-47BF-92A4-2632C7F81609}" dt="2024-03-18T04:05:50.712" v="721" actId="26606"/>
          <ac:spMkLst>
            <pc:docMk/>
            <pc:sldMk cId="9371519" sldId="256"/>
            <ac:spMk id="1081" creationId="{85149191-5F60-4A28-AAFF-039F96B0F3EC}"/>
          </ac:spMkLst>
        </pc:spChg>
        <pc:spChg chg="add">
          <ac:chgData name="Sarabjeet Dev" userId="07843dbe4c1796af" providerId="LiveId" clId="{AFEE2EC2-AAD7-47BF-92A4-2632C7F81609}" dt="2024-03-18T04:05:50.712" v="721" actId="26606"/>
          <ac:spMkLst>
            <pc:docMk/>
            <pc:sldMk cId="9371519" sldId="256"/>
            <ac:spMk id="1083" creationId="{F8260ED5-17F7-4158-B241-D51DD4CF1B7E}"/>
          </ac:spMkLst>
        </pc:spChg>
        <pc:picChg chg="mod">
          <ac:chgData name="Sarabjeet Dev" userId="07843dbe4c1796af" providerId="LiveId" clId="{AFEE2EC2-AAD7-47BF-92A4-2632C7F81609}" dt="2024-03-18T04:05:50.712" v="721" actId="26606"/>
          <ac:picMkLst>
            <pc:docMk/>
            <pc:sldMk cId="9371519" sldId="256"/>
            <ac:picMk id="1026" creationId="{76A10094-B3BE-2260-624F-B72FCEF846AD}"/>
          </ac:picMkLst>
        </pc:picChg>
      </pc:sldChg>
      <pc:sldChg chg="modSp mod">
        <pc:chgData name="Sarabjeet Dev" userId="07843dbe4c1796af" providerId="LiveId" clId="{AFEE2EC2-AAD7-47BF-92A4-2632C7F81609}" dt="2024-03-18T03:05:10.107" v="650" actId="20577"/>
        <pc:sldMkLst>
          <pc:docMk/>
          <pc:sldMk cId="3870766413" sldId="257"/>
        </pc:sldMkLst>
        <pc:spChg chg="mod">
          <ac:chgData name="Sarabjeet Dev" userId="07843dbe4c1796af" providerId="LiveId" clId="{AFEE2EC2-AAD7-47BF-92A4-2632C7F81609}" dt="2024-03-18T03:05:10.107" v="650" actId="20577"/>
          <ac:spMkLst>
            <pc:docMk/>
            <pc:sldMk cId="3870766413" sldId="257"/>
            <ac:spMk id="2" creationId="{B54FE26C-D592-ABEF-71C9-488D48A7C6D0}"/>
          </ac:spMkLst>
        </pc:spChg>
      </pc:sldChg>
      <pc:sldChg chg="addSp delSp modSp mod setBg addAnim delAnim">
        <pc:chgData name="Sarabjeet Dev" userId="07843dbe4c1796af" providerId="LiveId" clId="{AFEE2EC2-AAD7-47BF-92A4-2632C7F81609}" dt="2024-03-21T00:16:39.716" v="759" actId="14100"/>
        <pc:sldMkLst>
          <pc:docMk/>
          <pc:sldMk cId="3860869938" sldId="258"/>
        </pc:sldMkLst>
        <pc:spChg chg="mod">
          <ac:chgData name="Sarabjeet Dev" userId="07843dbe4c1796af" providerId="LiveId" clId="{AFEE2EC2-AAD7-47BF-92A4-2632C7F81609}" dt="2024-03-21T00:16:26.170" v="757" actId="26606"/>
          <ac:spMkLst>
            <pc:docMk/>
            <pc:sldMk cId="3860869938" sldId="258"/>
            <ac:spMk id="2" creationId="{628A292A-2E82-86E8-05A9-58FDD8923824}"/>
          </ac:spMkLst>
        </pc:spChg>
        <pc:spChg chg="mod">
          <ac:chgData name="Sarabjeet Dev" userId="07843dbe4c1796af" providerId="LiveId" clId="{AFEE2EC2-AAD7-47BF-92A4-2632C7F81609}" dt="2024-03-21T00:16:26.170" v="757" actId="26606"/>
          <ac:spMkLst>
            <pc:docMk/>
            <pc:sldMk cId="3860869938" sldId="258"/>
            <ac:spMk id="3" creationId="{69646A62-242D-1842-EC27-1E7C36C3E331}"/>
          </ac:spMkLst>
        </pc:spChg>
        <pc:spChg chg="add del">
          <ac:chgData name="Sarabjeet Dev" userId="07843dbe4c1796af" providerId="LiveId" clId="{AFEE2EC2-AAD7-47BF-92A4-2632C7F81609}" dt="2024-03-15T03:59:32.036" v="4" actId="26606"/>
          <ac:spMkLst>
            <pc:docMk/>
            <pc:sldMk cId="3860869938" sldId="258"/>
            <ac:spMk id="3079" creationId="{362D44EE-C852-4460-B8B5-C4F2BC20510C}"/>
          </ac:spMkLst>
        </pc:spChg>
        <pc:spChg chg="add del">
          <ac:chgData name="Sarabjeet Dev" userId="07843dbe4c1796af" providerId="LiveId" clId="{AFEE2EC2-AAD7-47BF-92A4-2632C7F81609}" dt="2024-03-15T03:59:32.036" v="4" actId="26606"/>
          <ac:spMkLst>
            <pc:docMk/>
            <pc:sldMk cId="3860869938" sldId="258"/>
            <ac:spMk id="3081" creationId="{658970D8-8D1D-4B5C-894B-E871CC86543D}"/>
          </ac:spMkLst>
        </pc:spChg>
        <pc:spChg chg="add del">
          <ac:chgData name="Sarabjeet Dev" userId="07843dbe4c1796af" providerId="LiveId" clId="{AFEE2EC2-AAD7-47BF-92A4-2632C7F81609}" dt="2024-03-15T03:59:32.036" v="4" actId="26606"/>
          <ac:spMkLst>
            <pc:docMk/>
            <pc:sldMk cId="3860869938" sldId="258"/>
            <ac:spMk id="3083" creationId="{F227E5B6-9132-43CA-B503-37A18562ADF2}"/>
          </ac:spMkLst>
        </pc:spChg>
        <pc:spChg chg="add del">
          <ac:chgData name="Sarabjeet Dev" userId="07843dbe4c1796af" providerId="LiveId" clId="{AFEE2EC2-AAD7-47BF-92A4-2632C7F81609}" dt="2024-03-15T03:59:32.036" v="4" actId="26606"/>
          <ac:spMkLst>
            <pc:docMk/>
            <pc:sldMk cId="3860869938" sldId="258"/>
            <ac:spMk id="3085" creationId="{03C2051E-A88D-48E5-BACF-AAED17892722}"/>
          </ac:spMkLst>
        </pc:spChg>
        <pc:spChg chg="add del">
          <ac:chgData name="Sarabjeet Dev" userId="07843dbe4c1796af" providerId="LiveId" clId="{AFEE2EC2-AAD7-47BF-92A4-2632C7F81609}" dt="2024-03-15T03:59:32.036" v="4" actId="26606"/>
          <ac:spMkLst>
            <pc:docMk/>
            <pc:sldMk cId="3860869938" sldId="258"/>
            <ac:spMk id="3087" creationId="{7821A508-2985-4905-874A-527429BAABFA}"/>
          </ac:spMkLst>
        </pc:spChg>
        <pc:spChg chg="add del">
          <ac:chgData name="Sarabjeet Dev" userId="07843dbe4c1796af" providerId="LiveId" clId="{AFEE2EC2-AAD7-47BF-92A4-2632C7F81609}" dt="2024-03-15T03:59:32.036" v="4" actId="26606"/>
          <ac:spMkLst>
            <pc:docMk/>
            <pc:sldMk cId="3860869938" sldId="258"/>
            <ac:spMk id="3089" creationId="{D2929CB1-0E3C-4B2D-ADC5-0154FB33BA44}"/>
          </ac:spMkLst>
        </pc:spChg>
        <pc:spChg chg="add del">
          <ac:chgData name="Sarabjeet Dev" userId="07843dbe4c1796af" providerId="LiveId" clId="{AFEE2EC2-AAD7-47BF-92A4-2632C7F81609}" dt="2024-03-15T03:59:32.036" v="4" actId="26606"/>
          <ac:spMkLst>
            <pc:docMk/>
            <pc:sldMk cId="3860869938" sldId="258"/>
            <ac:spMk id="3091" creationId="{5F2F0C84-BE8C-4DC2-A6D3-30349A801D5C}"/>
          </ac:spMkLst>
        </pc:spChg>
        <pc:spChg chg="add">
          <ac:chgData name="Sarabjeet Dev" userId="07843dbe4c1796af" providerId="LiveId" clId="{AFEE2EC2-AAD7-47BF-92A4-2632C7F81609}" dt="2024-03-15T03:59:32.068" v="5" actId="26606"/>
          <ac:spMkLst>
            <pc:docMk/>
            <pc:sldMk cId="3860869938" sldId="258"/>
            <ac:spMk id="3093" creationId="{BEBFA723-5A7B-472D-ABD7-1526B8D3A38B}"/>
          </ac:spMkLst>
        </pc:spChg>
        <pc:spChg chg="add">
          <ac:chgData name="Sarabjeet Dev" userId="07843dbe4c1796af" providerId="LiveId" clId="{AFEE2EC2-AAD7-47BF-92A4-2632C7F81609}" dt="2024-03-15T03:59:32.068" v="5" actId="26606"/>
          <ac:spMkLst>
            <pc:docMk/>
            <pc:sldMk cId="3860869938" sldId="258"/>
            <ac:spMk id="3094" creationId="{A6B27065-399A-4CF7-BF70-CF79B9848FC1}"/>
          </ac:spMkLst>
        </pc:spChg>
        <pc:spChg chg="add">
          <ac:chgData name="Sarabjeet Dev" userId="07843dbe4c1796af" providerId="LiveId" clId="{AFEE2EC2-AAD7-47BF-92A4-2632C7F81609}" dt="2024-03-21T00:16:26.170" v="757" actId="26606"/>
          <ac:spMkLst>
            <pc:docMk/>
            <pc:sldMk cId="3860869938" sldId="258"/>
            <ac:spMk id="3110" creationId="{352BEC0E-22F8-46D0-9632-375DB541B06C}"/>
          </ac:spMkLst>
        </pc:spChg>
        <pc:spChg chg="add">
          <ac:chgData name="Sarabjeet Dev" userId="07843dbe4c1796af" providerId="LiveId" clId="{AFEE2EC2-AAD7-47BF-92A4-2632C7F81609}" dt="2024-03-21T00:16:26.170" v="757" actId="26606"/>
          <ac:spMkLst>
            <pc:docMk/>
            <pc:sldMk cId="3860869938" sldId="258"/>
            <ac:spMk id="3112" creationId="{3FCFB1DE-0B7E-48CC-BA90-B2AB0889F9D6}"/>
          </ac:spMkLst>
        </pc:spChg>
        <pc:grpChg chg="add">
          <ac:chgData name="Sarabjeet Dev" userId="07843dbe4c1796af" providerId="LiveId" clId="{AFEE2EC2-AAD7-47BF-92A4-2632C7F81609}" dt="2024-03-15T03:59:32.068" v="5" actId="26606"/>
          <ac:grpSpMkLst>
            <pc:docMk/>
            <pc:sldMk cId="3860869938" sldId="258"/>
            <ac:grpSpMk id="3095" creationId="{CF22986C-DDF7-4109-9D6A-006800D6B041}"/>
          </ac:grpSpMkLst>
        </pc:grpChg>
        <pc:grpChg chg="del">
          <ac:chgData name="Sarabjeet Dev" userId="07843dbe4c1796af" providerId="LiveId" clId="{AFEE2EC2-AAD7-47BF-92A4-2632C7F81609}" dt="2024-03-21T00:16:26.170" v="757" actId="26606"/>
          <ac:grpSpMkLst>
            <pc:docMk/>
            <pc:sldMk cId="3860869938" sldId="258"/>
            <ac:grpSpMk id="3101" creationId="{114ED94A-C85D-4CD3-4205-438D21CE6B38}"/>
          </ac:grpSpMkLst>
        </pc:grpChg>
        <pc:picChg chg="add mod">
          <ac:chgData name="Sarabjeet Dev" userId="07843dbe4c1796af" providerId="LiveId" clId="{AFEE2EC2-AAD7-47BF-92A4-2632C7F81609}" dt="2024-03-21T00:16:39.716" v="759" actId="14100"/>
          <ac:picMkLst>
            <pc:docMk/>
            <pc:sldMk cId="3860869938" sldId="258"/>
            <ac:picMk id="1026" creationId="{0E64A5AB-1EA3-F878-254F-C449EE249251}"/>
          </ac:picMkLst>
        </pc:picChg>
        <pc:picChg chg="add mod">
          <ac:chgData name="Sarabjeet Dev" userId="07843dbe4c1796af" providerId="LiveId" clId="{AFEE2EC2-AAD7-47BF-92A4-2632C7F81609}" dt="2024-03-21T00:16:26.170" v="757" actId="26606"/>
          <ac:picMkLst>
            <pc:docMk/>
            <pc:sldMk cId="3860869938" sldId="258"/>
            <ac:picMk id="3074" creationId="{2DB00AB1-F013-9F8B-D4A2-0D15824E5FE6}"/>
          </ac:picMkLst>
        </pc:picChg>
      </pc:sldChg>
      <pc:sldChg chg="addSp delSp modSp new mod setBg">
        <pc:chgData name="Sarabjeet Dev" userId="07843dbe4c1796af" providerId="LiveId" clId="{AFEE2EC2-AAD7-47BF-92A4-2632C7F81609}" dt="2024-03-15T04:03:56.828" v="73" actId="14100"/>
        <pc:sldMkLst>
          <pc:docMk/>
          <pc:sldMk cId="2089775321" sldId="259"/>
        </pc:sldMkLst>
        <pc:spChg chg="add del">
          <ac:chgData name="Sarabjeet Dev" userId="07843dbe4c1796af" providerId="LiveId" clId="{AFEE2EC2-AAD7-47BF-92A4-2632C7F81609}" dt="2024-03-15T04:03:47.323" v="71" actId="26606"/>
          <ac:spMkLst>
            <pc:docMk/>
            <pc:sldMk cId="2089775321" sldId="259"/>
            <ac:spMk id="2" creationId="{6658B67C-C436-1BD4-730B-5E254BDF8B6F}"/>
          </ac:spMkLst>
        </pc:spChg>
        <pc:spChg chg="del">
          <ac:chgData name="Sarabjeet Dev" userId="07843dbe4c1796af" providerId="LiveId" clId="{AFEE2EC2-AAD7-47BF-92A4-2632C7F81609}" dt="2024-03-15T04:03:24.500" v="64"/>
          <ac:spMkLst>
            <pc:docMk/>
            <pc:sldMk cId="2089775321" sldId="259"/>
            <ac:spMk id="3" creationId="{F1134D6D-2363-D4CF-7784-3537C5F868AB}"/>
          </ac:spMkLst>
        </pc:spChg>
        <pc:spChg chg="add del">
          <ac:chgData name="Sarabjeet Dev" userId="07843dbe4c1796af" providerId="LiveId" clId="{AFEE2EC2-AAD7-47BF-92A4-2632C7F81609}" dt="2024-03-15T04:03:47.304" v="70" actId="26606"/>
          <ac:spMkLst>
            <pc:docMk/>
            <pc:sldMk cId="2089775321" sldId="259"/>
            <ac:spMk id="4102" creationId="{3427F9C2-240C-806D-E7D0-4E801B99F91E}"/>
          </ac:spMkLst>
        </pc:spChg>
        <pc:spChg chg="add del">
          <ac:chgData name="Sarabjeet Dev" userId="07843dbe4c1796af" providerId="LiveId" clId="{AFEE2EC2-AAD7-47BF-92A4-2632C7F81609}" dt="2024-03-15T04:03:38.314" v="68" actId="26606"/>
          <ac:spMkLst>
            <pc:docMk/>
            <pc:sldMk cId="2089775321" sldId="259"/>
            <ac:spMk id="4103" creationId="{69D184B2-2226-4E31-BCCB-444330767440}"/>
          </ac:spMkLst>
        </pc:spChg>
        <pc:spChg chg="add del">
          <ac:chgData name="Sarabjeet Dev" userId="07843dbe4c1796af" providerId="LiveId" clId="{AFEE2EC2-AAD7-47BF-92A4-2632C7F81609}" dt="2024-03-15T04:03:38.314" v="68" actId="26606"/>
          <ac:spMkLst>
            <pc:docMk/>
            <pc:sldMk cId="2089775321" sldId="259"/>
            <ac:spMk id="4105" creationId="{1AC4D4E3-486A-464A-8EC8-D44881097267}"/>
          </ac:spMkLst>
        </pc:spChg>
        <pc:spChg chg="add del">
          <ac:chgData name="Sarabjeet Dev" userId="07843dbe4c1796af" providerId="LiveId" clId="{AFEE2EC2-AAD7-47BF-92A4-2632C7F81609}" dt="2024-03-15T04:03:38.314" v="68" actId="26606"/>
          <ac:spMkLst>
            <pc:docMk/>
            <pc:sldMk cId="2089775321" sldId="259"/>
            <ac:spMk id="4107" creationId="{864DE13E-58EB-4475-B79C-0D4FC651239B}"/>
          </ac:spMkLst>
        </pc:spChg>
        <pc:spChg chg="add del">
          <ac:chgData name="Sarabjeet Dev" userId="07843dbe4c1796af" providerId="LiveId" clId="{AFEE2EC2-AAD7-47BF-92A4-2632C7F81609}" dt="2024-03-15T04:03:47.304" v="70" actId="26606"/>
          <ac:spMkLst>
            <pc:docMk/>
            <pc:sldMk cId="2089775321" sldId="259"/>
            <ac:spMk id="4109" creationId="{66E48AFA-8884-4F68-A44F-D2C1E8609C5A}"/>
          </ac:spMkLst>
        </pc:spChg>
        <pc:spChg chg="add del">
          <ac:chgData name="Sarabjeet Dev" userId="07843dbe4c1796af" providerId="LiveId" clId="{AFEE2EC2-AAD7-47BF-92A4-2632C7F81609}" dt="2024-03-15T04:03:47.304" v="70" actId="26606"/>
          <ac:spMkLst>
            <pc:docMk/>
            <pc:sldMk cId="2089775321" sldId="259"/>
            <ac:spMk id="4110" creationId="{6658B67C-C436-1BD4-730B-5E254BDF8B6F}"/>
          </ac:spMkLst>
        </pc:spChg>
        <pc:spChg chg="add del">
          <ac:chgData name="Sarabjeet Dev" userId="07843dbe4c1796af" providerId="LiveId" clId="{AFEE2EC2-AAD7-47BF-92A4-2632C7F81609}" dt="2024-03-15T04:03:47.304" v="70" actId="26606"/>
          <ac:spMkLst>
            <pc:docMk/>
            <pc:sldMk cId="2089775321" sldId="259"/>
            <ac:spMk id="4111" creationId="{969D19A6-08CB-498C-93EC-3FFB021FC68A}"/>
          </ac:spMkLst>
        </pc:spChg>
        <pc:spChg chg="add">
          <ac:chgData name="Sarabjeet Dev" userId="07843dbe4c1796af" providerId="LiveId" clId="{AFEE2EC2-AAD7-47BF-92A4-2632C7F81609}" dt="2024-03-15T04:03:47.323" v="71" actId="26606"/>
          <ac:spMkLst>
            <pc:docMk/>
            <pc:sldMk cId="2089775321" sldId="259"/>
            <ac:spMk id="4113" creationId="{69D184B2-2226-4E31-BCCB-444330767440}"/>
          </ac:spMkLst>
        </pc:spChg>
        <pc:spChg chg="add">
          <ac:chgData name="Sarabjeet Dev" userId="07843dbe4c1796af" providerId="LiveId" clId="{AFEE2EC2-AAD7-47BF-92A4-2632C7F81609}" dt="2024-03-15T04:03:47.323" v="71" actId="26606"/>
          <ac:spMkLst>
            <pc:docMk/>
            <pc:sldMk cId="2089775321" sldId="259"/>
            <ac:spMk id="4114" creationId="{1AC4D4E3-486A-464A-8EC8-D44881097267}"/>
          </ac:spMkLst>
        </pc:spChg>
        <pc:spChg chg="add">
          <ac:chgData name="Sarabjeet Dev" userId="07843dbe4c1796af" providerId="LiveId" clId="{AFEE2EC2-AAD7-47BF-92A4-2632C7F81609}" dt="2024-03-15T04:03:47.323" v="71" actId="26606"/>
          <ac:spMkLst>
            <pc:docMk/>
            <pc:sldMk cId="2089775321" sldId="259"/>
            <ac:spMk id="4115" creationId="{864DE13E-58EB-4475-B79C-0D4FC651239B}"/>
          </ac:spMkLst>
        </pc:spChg>
        <pc:picChg chg="add mod">
          <ac:chgData name="Sarabjeet Dev" userId="07843dbe4c1796af" providerId="LiveId" clId="{AFEE2EC2-AAD7-47BF-92A4-2632C7F81609}" dt="2024-03-15T04:03:56.828" v="73" actId="14100"/>
          <ac:picMkLst>
            <pc:docMk/>
            <pc:sldMk cId="2089775321" sldId="259"/>
            <ac:picMk id="4098" creationId="{515C2299-DC5D-A982-89AD-5F5ED994414D}"/>
          </ac:picMkLst>
        </pc:picChg>
      </pc:sldChg>
      <pc:sldChg chg="addSp delSp modSp new mod setBg">
        <pc:chgData name="Sarabjeet Dev" userId="07843dbe4c1796af" providerId="LiveId" clId="{AFEE2EC2-AAD7-47BF-92A4-2632C7F81609}" dt="2024-03-15T04:09:59.951" v="241" actId="1038"/>
        <pc:sldMkLst>
          <pc:docMk/>
          <pc:sldMk cId="13213180" sldId="260"/>
        </pc:sldMkLst>
        <pc:spChg chg="del mod">
          <ac:chgData name="Sarabjeet Dev" userId="07843dbe4c1796af" providerId="LiveId" clId="{AFEE2EC2-AAD7-47BF-92A4-2632C7F81609}" dt="2024-03-15T04:07:40.348" v="116" actId="478"/>
          <ac:spMkLst>
            <pc:docMk/>
            <pc:sldMk cId="13213180" sldId="260"/>
            <ac:spMk id="2" creationId="{7B4E68DF-084C-E6FE-8A0F-B024CE907B2A}"/>
          </ac:spMkLst>
        </pc:spChg>
        <pc:spChg chg="del mod ord">
          <ac:chgData name="Sarabjeet Dev" userId="07843dbe4c1796af" providerId="LiveId" clId="{AFEE2EC2-AAD7-47BF-92A4-2632C7F81609}" dt="2024-03-15T04:07:35.436" v="115" actId="478"/>
          <ac:spMkLst>
            <pc:docMk/>
            <pc:sldMk cId="13213180" sldId="260"/>
            <ac:spMk id="3" creationId="{CE9FCE0D-FB5F-E822-2CDC-9143165B5B03}"/>
          </ac:spMkLst>
        </pc:spChg>
        <pc:spChg chg="add mod">
          <ac:chgData name="Sarabjeet Dev" userId="07843dbe4c1796af" providerId="LiveId" clId="{AFEE2EC2-AAD7-47BF-92A4-2632C7F81609}" dt="2024-03-15T04:09:59.951" v="241" actId="1038"/>
          <ac:spMkLst>
            <pc:docMk/>
            <pc:sldMk cId="13213180" sldId="260"/>
            <ac:spMk id="4" creationId="{1B0BF807-D9AD-024F-5568-B1559E2015A1}"/>
          </ac:spMkLst>
        </pc:spChg>
        <pc:spChg chg="add del mod">
          <ac:chgData name="Sarabjeet Dev" userId="07843dbe4c1796af" providerId="LiveId" clId="{AFEE2EC2-AAD7-47BF-92A4-2632C7F81609}" dt="2024-03-15T04:07:52.668" v="118" actId="478"/>
          <ac:spMkLst>
            <pc:docMk/>
            <pc:sldMk cId="13213180" sldId="260"/>
            <ac:spMk id="6" creationId="{F3F167E4-1BD1-571C-50A7-FAA00BB6D39F}"/>
          </ac:spMkLst>
        </pc:spChg>
        <pc:spChg chg="add">
          <ac:chgData name="Sarabjeet Dev" userId="07843dbe4c1796af" providerId="LiveId" clId="{AFEE2EC2-AAD7-47BF-92A4-2632C7F81609}" dt="2024-03-15T04:07:05.651" v="111" actId="26606"/>
          <ac:spMkLst>
            <pc:docMk/>
            <pc:sldMk cId="13213180" sldId="260"/>
            <ac:spMk id="5127" creationId="{23E547B5-89CF-4EC0-96DE-25771AED0799}"/>
          </ac:spMkLst>
        </pc:spChg>
        <pc:spChg chg="add">
          <ac:chgData name="Sarabjeet Dev" userId="07843dbe4c1796af" providerId="LiveId" clId="{AFEE2EC2-AAD7-47BF-92A4-2632C7F81609}" dt="2024-03-15T04:07:05.651" v="111" actId="26606"/>
          <ac:spMkLst>
            <pc:docMk/>
            <pc:sldMk cId="13213180" sldId="260"/>
            <ac:spMk id="5129" creationId="{3F0B8CEB-8279-4E5E-A0CE-1FC9F71736F2}"/>
          </ac:spMkLst>
        </pc:spChg>
        <pc:picChg chg="add mod">
          <ac:chgData name="Sarabjeet Dev" userId="07843dbe4c1796af" providerId="LiveId" clId="{AFEE2EC2-AAD7-47BF-92A4-2632C7F81609}" dt="2024-03-15T04:08:24.575" v="135" actId="14100"/>
          <ac:picMkLst>
            <pc:docMk/>
            <pc:sldMk cId="13213180" sldId="260"/>
            <ac:picMk id="5122" creationId="{AB1EA783-C090-CB71-1EB2-4ABF9C151BC6}"/>
          </ac:picMkLst>
        </pc:picChg>
      </pc:sldChg>
      <pc:sldChg chg="new">
        <pc:chgData name="Sarabjeet Dev" userId="07843dbe4c1796af" providerId="LiveId" clId="{AFEE2EC2-AAD7-47BF-92A4-2632C7F81609}" dt="2024-03-15T04:11:01.766" v="242" actId="680"/>
        <pc:sldMkLst>
          <pc:docMk/>
          <pc:sldMk cId="3206685523" sldId="261"/>
        </pc:sldMkLst>
      </pc:sldChg>
      <pc:sldChg chg="modSp mod modTransition">
        <pc:chgData name="Sarabjeet Dev" userId="07843dbe4c1796af" providerId="LiveId" clId="{AFEE2EC2-AAD7-47BF-92A4-2632C7F81609}" dt="2024-03-18T02:32:03.935" v="295" actId="20577"/>
        <pc:sldMkLst>
          <pc:docMk/>
          <pc:sldMk cId="4247346063" sldId="262"/>
        </pc:sldMkLst>
        <pc:spChg chg="mod">
          <ac:chgData name="Sarabjeet Dev" userId="07843dbe4c1796af" providerId="LiveId" clId="{AFEE2EC2-AAD7-47BF-92A4-2632C7F81609}" dt="2024-03-18T02:27:23.294" v="243" actId="20577"/>
          <ac:spMkLst>
            <pc:docMk/>
            <pc:sldMk cId="4247346063" sldId="262"/>
            <ac:spMk id="2" creationId="{0CA0FEC3-EBFF-8458-7324-569662308284}"/>
          </ac:spMkLst>
        </pc:spChg>
        <pc:spChg chg="mod">
          <ac:chgData name="Sarabjeet Dev" userId="07843dbe4c1796af" providerId="LiveId" clId="{AFEE2EC2-AAD7-47BF-92A4-2632C7F81609}" dt="2024-03-18T02:32:03.935" v="295" actId="20577"/>
          <ac:spMkLst>
            <pc:docMk/>
            <pc:sldMk cId="4247346063" sldId="262"/>
            <ac:spMk id="3" creationId="{E8F6CFB6-356A-05EE-D0BB-FF31C98D75A4}"/>
          </ac:spMkLst>
        </pc:spChg>
      </pc:sldChg>
      <pc:sldChg chg="addSp delSp modSp mod">
        <pc:chgData name="Sarabjeet Dev" userId="07843dbe4c1796af" providerId="LiveId" clId="{AFEE2EC2-AAD7-47BF-92A4-2632C7F81609}" dt="2024-03-21T00:10:00.910" v="755" actId="26606"/>
        <pc:sldMkLst>
          <pc:docMk/>
          <pc:sldMk cId="620018189" sldId="263"/>
        </pc:sldMkLst>
        <pc:spChg chg="mod ord">
          <ac:chgData name="Sarabjeet Dev" userId="07843dbe4c1796af" providerId="LiveId" clId="{AFEE2EC2-AAD7-47BF-92A4-2632C7F81609}" dt="2024-03-21T00:10:00.910" v="755" actId="26606"/>
          <ac:spMkLst>
            <pc:docMk/>
            <pc:sldMk cId="620018189" sldId="263"/>
            <ac:spMk id="2" creationId="{8A3C4968-A690-22D9-55D0-C65BA08A5969}"/>
          </ac:spMkLst>
        </pc:spChg>
        <pc:spChg chg="add del mod">
          <ac:chgData name="Sarabjeet Dev" userId="07843dbe4c1796af" providerId="LiveId" clId="{AFEE2EC2-AAD7-47BF-92A4-2632C7F81609}" dt="2024-03-18T03:59:42.773" v="709" actId="478"/>
          <ac:spMkLst>
            <pc:docMk/>
            <pc:sldMk cId="620018189" sldId="263"/>
            <ac:spMk id="4" creationId="{52A64201-B193-A642-D1C5-AE08066571F8}"/>
          </ac:spMkLst>
        </pc:spChg>
        <pc:spChg chg="del">
          <ac:chgData name="Sarabjeet Dev" userId="07843dbe4c1796af" providerId="LiveId" clId="{AFEE2EC2-AAD7-47BF-92A4-2632C7F81609}" dt="2024-03-18T04:01:44.255" v="714" actId="26606"/>
          <ac:spMkLst>
            <pc:docMk/>
            <pc:sldMk cId="620018189" sldId="263"/>
            <ac:spMk id="10" creationId="{6753252F-4873-4F63-801D-CC719279A7D5}"/>
          </ac:spMkLst>
        </pc:spChg>
        <pc:spChg chg="del">
          <ac:chgData name="Sarabjeet Dev" userId="07843dbe4c1796af" providerId="LiveId" clId="{AFEE2EC2-AAD7-47BF-92A4-2632C7F81609}" dt="2024-03-18T04:01:44.255" v="714" actId="26606"/>
          <ac:spMkLst>
            <pc:docMk/>
            <pc:sldMk cId="620018189" sldId="263"/>
            <ac:spMk id="12" creationId="{047C8CCB-F95D-4249-92DD-651249D3535A}"/>
          </ac:spMkLst>
        </pc:spChg>
        <pc:spChg chg="add del">
          <ac:chgData name="Sarabjeet Dev" userId="07843dbe4c1796af" providerId="LiveId" clId="{AFEE2EC2-AAD7-47BF-92A4-2632C7F81609}" dt="2024-03-18T04:03:39.794" v="720" actId="26606"/>
          <ac:spMkLst>
            <pc:docMk/>
            <pc:sldMk cId="620018189" sldId="263"/>
            <ac:spMk id="1031" creationId="{2151139A-886F-4B97-8815-729AD3831BBD}"/>
          </ac:spMkLst>
        </pc:spChg>
        <pc:spChg chg="add del">
          <ac:chgData name="Sarabjeet Dev" userId="07843dbe4c1796af" providerId="LiveId" clId="{AFEE2EC2-AAD7-47BF-92A4-2632C7F81609}" dt="2024-03-18T04:03:39.794" v="720" actId="26606"/>
          <ac:spMkLst>
            <pc:docMk/>
            <pc:sldMk cId="620018189" sldId="263"/>
            <ac:spMk id="1033" creationId="{AB5E08C4-8CDD-4623-A5B8-E998C6DEE3B7}"/>
          </ac:spMkLst>
        </pc:spChg>
        <pc:spChg chg="add del">
          <ac:chgData name="Sarabjeet Dev" userId="07843dbe4c1796af" providerId="LiveId" clId="{AFEE2EC2-AAD7-47BF-92A4-2632C7F81609}" dt="2024-03-18T04:03:39.794" v="720" actId="26606"/>
          <ac:spMkLst>
            <pc:docMk/>
            <pc:sldMk cId="620018189" sldId="263"/>
            <ac:spMk id="1035" creationId="{15F33878-D502-4FFA-8ACE-F2AECDB2A23F}"/>
          </ac:spMkLst>
        </pc:spChg>
        <pc:spChg chg="add del">
          <ac:chgData name="Sarabjeet Dev" userId="07843dbe4c1796af" providerId="LiveId" clId="{AFEE2EC2-AAD7-47BF-92A4-2632C7F81609}" dt="2024-03-18T04:03:39.794" v="720" actId="26606"/>
          <ac:spMkLst>
            <pc:docMk/>
            <pc:sldMk cId="620018189" sldId="263"/>
            <ac:spMk id="1037" creationId="{D3539FEE-81D3-4406-802E-60B20B16F4F6}"/>
          </ac:spMkLst>
        </pc:spChg>
        <pc:spChg chg="add del">
          <ac:chgData name="Sarabjeet Dev" userId="07843dbe4c1796af" providerId="LiveId" clId="{AFEE2EC2-AAD7-47BF-92A4-2632C7F81609}" dt="2024-03-18T04:03:39.794" v="720" actId="26606"/>
          <ac:spMkLst>
            <pc:docMk/>
            <pc:sldMk cId="620018189" sldId="263"/>
            <ac:spMk id="1039" creationId="{DC701763-729E-462F-A5A8-E0DEFEB1E2E4}"/>
          </ac:spMkLst>
        </pc:spChg>
        <pc:spChg chg="add del">
          <ac:chgData name="Sarabjeet Dev" userId="07843dbe4c1796af" providerId="LiveId" clId="{AFEE2EC2-AAD7-47BF-92A4-2632C7F81609}" dt="2024-03-21T00:10:00.910" v="755" actId="26606"/>
          <ac:spMkLst>
            <pc:docMk/>
            <pc:sldMk cId="620018189" sldId="263"/>
            <ac:spMk id="1044" creationId="{932495F0-C5CB-4823-AE70-EED61EBAB1BD}"/>
          </ac:spMkLst>
        </pc:spChg>
        <pc:spChg chg="add del">
          <ac:chgData name="Sarabjeet Dev" userId="07843dbe4c1796af" providerId="LiveId" clId="{AFEE2EC2-AAD7-47BF-92A4-2632C7F81609}" dt="2024-03-21T00:10:00.910" v="755" actId="26606"/>
          <ac:spMkLst>
            <pc:docMk/>
            <pc:sldMk cId="620018189" sldId="263"/>
            <ac:spMk id="1046" creationId="{CB8B9C25-D80D-48EC-B83A-231219A80C3F}"/>
          </ac:spMkLst>
        </pc:spChg>
        <pc:spChg chg="add del">
          <ac:chgData name="Sarabjeet Dev" userId="07843dbe4c1796af" providerId="LiveId" clId="{AFEE2EC2-AAD7-47BF-92A4-2632C7F81609}" dt="2024-03-21T00:10:00.910" v="755" actId="26606"/>
          <ac:spMkLst>
            <pc:docMk/>
            <pc:sldMk cId="620018189" sldId="263"/>
            <ac:spMk id="1048" creationId="{601CC70B-8875-45A1-8AFD-7D546E3C0C16}"/>
          </ac:spMkLst>
        </pc:spChg>
        <pc:spChg chg="add del">
          <ac:chgData name="Sarabjeet Dev" userId="07843dbe4c1796af" providerId="LiveId" clId="{AFEE2EC2-AAD7-47BF-92A4-2632C7F81609}" dt="2024-03-21T00:10:00.901" v="754" actId="26606"/>
          <ac:spMkLst>
            <pc:docMk/>
            <pc:sldMk cId="620018189" sldId="263"/>
            <ac:spMk id="1053" creationId="{3A397E3E-B90C-4D82-BAAA-36F7AC6A4565}"/>
          </ac:spMkLst>
        </pc:spChg>
        <pc:spChg chg="add del">
          <ac:chgData name="Sarabjeet Dev" userId="07843dbe4c1796af" providerId="LiveId" clId="{AFEE2EC2-AAD7-47BF-92A4-2632C7F81609}" dt="2024-03-21T00:10:00.901" v="754" actId="26606"/>
          <ac:spMkLst>
            <pc:docMk/>
            <pc:sldMk cId="620018189" sldId="263"/>
            <ac:spMk id="1067" creationId="{BE1E800F-93B7-4AB7-B63A-E4C4E9C2C392}"/>
          </ac:spMkLst>
        </pc:spChg>
        <pc:spChg chg="add del">
          <ac:chgData name="Sarabjeet Dev" userId="07843dbe4c1796af" providerId="LiveId" clId="{AFEE2EC2-AAD7-47BF-92A4-2632C7F81609}" dt="2024-03-21T00:10:00.901" v="754" actId="26606"/>
          <ac:spMkLst>
            <pc:docMk/>
            <pc:sldMk cId="620018189" sldId="263"/>
            <ac:spMk id="1069" creationId="{A2B5CBEA-F125-49B6-8335-227C325B112B}"/>
          </ac:spMkLst>
        </pc:spChg>
        <pc:spChg chg="add del">
          <ac:chgData name="Sarabjeet Dev" userId="07843dbe4c1796af" providerId="LiveId" clId="{AFEE2EC2-AAD7-47BF-92A4-2632C7F81609}" dt="2024-03-21T00:10:00.901" v="754" actId="26606"/>
          <ac:spMkLst>
            <pc:docMk/>
            <pc:sldMk cId="620018189" sldId="263"/>
            <ac:spMk id="1071" creationId="{A1A59942-B6FE-4CF6-8242-F6EE3231B8CB}"/>
          </ac:spMkLst>
        </pc:spChg>
        <pc:spChg chg="add del">
          <ac:chgData name="Sarabjeet Dev" userId="07843dbe4c1796af" providerId="LiveId" clId="{AFEE2EC2-AAD7-47BF-92A4-2632C7F81609}" dt="2024-03-21T00:10:00.901" v="754" actId="26606"/>
          <ac:spMkLst>
            <pc:docMk/>
            <pc:sldMk cId="620018189" sldId="263"/>
            <ac:spMk id="1073" creationId="{F2D9628C-9189-4868-B8AA-1727266FEF32}"/>
          </ac:spMkLst>
        </pc:spChg>
        <pc:spChg chg="add del">
          <ac:chgData name="Sarabjeet Dev" userId="07843dbe4c1796af" providerId="LiveId" clId="{AFEE2EC2-AAD7-47BF-92A4-2632C7F81609}" dt="2024-03-21T00:10:00.901" v="754" actId="26606"/>
          <ac:spMkLst>
            <pc:docMk/>
            <pc:sldMk cId="620018189" sldId="263"/>
            <ac:spMk id="1075" creationId="{1AF05241-2204-496E-AD1F-68B31922BB4A}"/>
          </ac:spMkLst>
        </pc:spChg>
        <pc:grpChg chg="add del">
          <ac:chgData name="Sarabjeet Dev" userId="07843dbe4c1796af" providerId="LiveId" clId="{AFEE2EC2-AAD7-47BF-92A4-2632C7F81609}" dt="2024-03-21T00:10:00.901" v="754" actId="26606"/>
          <ac:grpSpMkLst>
            <pc:docMk/>
            <pc:sldMk cId="620018189" sldId="263"/>
            <ac:grpSpMk id="1055" creationId="{A464D8F0-8ADF-41F0-B6EF-EDCB07786F02}"/>
          </ac:grpSpMkLst>
        </pc:grpChg>
        <pc:grpChg chg="add del">
          <ac:chgData name="Sarabjeet Dev" userId="07843dbe4c1796af" providerId="LiveId" clId="{AFEE2EC2-AAD7-47BF-92A4-2632C7F81609}" dt="2024-03-21T00:10:00.901" v="754" actId="26606"/>
          <ac:grpSpMkLst>
            <pc:docMk/>
            <pc:sldMk cId="620018189" sldId="263"/>
            <ac:grpSpMk id="1059" creationId="{E21147CC-0146-459F-AC50-3DE54A0E77C8}"/>
          </ac:grpSpMkLst>
        </pc:grpChg>
        <pc:grpChg chg="add del">
          <ac:chgData name="Sarabjeet Dev" userId="07843dbe4c1796af" providerId="LiveId" clId="{AFEE2EC2-AAD7-47BF-92A4-2632C7F81609}" dt="2024-03-21T00:10:00.901" v="754" actId="26606"/>
          <ac:grpSpMkLst>
            <pc:docMk/>
            <pc:sldMk cId="620018189" sldId="263"/>
            <ac:grpSpMk id="1063" creationId="{CE7D92DE-9334-4F12-AD6B-8548D4F9A181}"/>
          </ac:grpSpMkLst>
        </pc:grpChg>
        <pc:grpChg chg="add del">
          <ac:chgData name="Sarabjeet Dev" userId="07843dbe4c1796af" providerId="LiveId" clId="{AFEE2EC2-AAD7-47BF-92A4-2632C7F81609}" dt="2024-03-21T00:10:00.901" v="754" actId="26606"/>
          <ac:grpSpMkLst>
            <pc:docMk/>
            <pc:sldMk cId="620018189" sldId="263"/>
            <ac:grpSpMk id="1077" creationId="{FB9739EB-7F66-433D-841F-AB3CD18700B7}"/>
          </ac:grpSpMkLst>
        </pc:grpChg>
        <pc:picChg chg="add mod">
          <ac:chgData name="Sarabjeet Dev" userId="07843dbe4c1796af" providerId="LiveId" clId="{AFEE2EC2-AAD7-47BF-92A4-2632C7F81609}" dt="2024-03-21T00:10:00.910" v="755" actId="26606"/>
          <ac:picMkLst>
            <pc:docMk/>
            <pc:sldMk cId="620018189" sldId="263"/>
            <ac:picMk id="4" creationId="{18363854-7581-FB3F-DE72-AAC01355A6A3}"/>
          </ac:picMkLst>
        </pc:picChg>
        <pc:picChg chg="del">
          <ac:chgData name="Sarabjeet Dev" userId="07843dbe4c1796af" providerId="LiveId" clId="{AFEE2EC2-AAD7-47BF-92A4-2632C7F81609}" dt="2024-03-18T03:59:32.636" v="707" actId="21"/>
          <ac:picMkLst>
            <pc:docMk/>
            <pc:sldMk cId="620018189" sldId="263"/>
            <ac:picMk id="5" creationId="{EBA496E0-E6D6-0AE4-84C5-2B8D50C9C282}"/>
          </ac:picMkLst>
        </pc:picChg>
        <pc:picChg chg="add del mod">
          <ac:chgData name="Sarabjeet Dev" userId="07843dbe4c1796af" providerId="LiveId" clId="{AFEE2EC2-AAD7-47BF-92A4-2632C7F81609}" dt="2024-03-21T00:09:39.523" v="747" actId="478"/>
          <ac:picMkLst>
            <pc:docMk/>
            <pc:sldMk cId="620018189" sldId="263"/>
            <ac:picMk id="6" creationId="{EBA496E0-E6D6-0AE4-84C5-2B8D50C9C282}"/>
          </ac:picMkLst>
        </pc:picChg>
        <pc:picChg chg="add mod ord">
          <ac:chgData name="Sarabjeet Dev" userId="07843dbe4c1796af" providerId="LiveId" clId="{AFEE2EC2-AAD7-47BF-92A4-2632C7F81609}" dt="2024-03-21T00:10:00.910" v="755" actId="26606"/>
          <ac:picMkLst>
            <pc:docMk/>
            <pc:sldMk cId="620018189" sldId="263"/>
            <ac:picMk id="1026" creationId="{478C2F92-E852-A5BD-53CB-FA239C3F3C6B}"/>
          </ac:picMkLst>
        </pc:picChg>
      </pc:sldChg>
      <pc:sldChg chg="addSp delSp modSp add mod">
        <pc:chgData name="Sarabjeet Dev" userId="07843dbe4c1796af" providerId="LiveId" clId="{AFEE2EC2-AAD7-47BF-92A4-2632C7F81609}" dt="2024-03-18T02:32:28.452" v="351" actId="20577"/>
        <pc:sldMkLst>
          <pc:docMk/>
          <pc:sldMk cId="1596151263" sldId="264"/>
        </pc:sldMkLst>
        <pc:spChg chg="mod">
          <ac:chgData name="Sarabjeet Dev" userId="07843dbe4c1796af" providerId="LiveId" clId="{AFEE2EC2-AAD7-47BF-92A4-2632C7F81609}" dt="2024-03-18T02:32:28.452" v="351" actId="20577"/>
          <ac:spMkLst>
            <pc:docMk/>
            <pc:sldMk cId="1596151263" sldId="264"/>
            <ac:spMk id="3" creationId="{E8F6CFB6-356A-05EE-D0BB-FF31C98D75A4}"/>
          </ac:spMkLst>
        </pc:spChg>
        <pc:spChg chg="mod">
          <ac:chgData name="Sarabjeet Dev" userId="07843dbe4c1796af" providerId="LiveId" clId="{AFEE2EC2-AAD7-47BF-92A4-2632C7F81609}" dt="2024-03-18T02:30:33.435" v="261" actId="1076"/>
          <ac:spMkLst>
            <pc:docMk/>
            <pc:sldMk cId="1596151263" sldId="264"/>
            <ac:spMk id="5" creationId="{D185302C-5A59-9A6E-9A04-D6D140F6852E}"/>
          </ac:spMkLst>
        </pc:spChg>
        <pc:spChg chg="add del mod">
          <ac:chgData name="Sarabjeet Dev" userId="07843dbe4c1796af" providerId="LiveId" clId="{AFEE2EC2-AAD7-47BF-92A4-2632C7F81609}" dt="2024-03-18T02:29:55.190" v="256" actId="478"/>
          <ac:spMkLst>
            <pc:docMk/>
            <pc:sldMk cId="1596151263" sldId="264"/>
            <ac:spMk id="6" creationId="{94D31821-A1B8-63FB-D32F-F5CC039ECFA0}"/>
          </ac:spMkLst>
        </pc:spChg>
        <pc:cxnChg chg="add mod">
          <ac:chgData name="Sarabjeet Dev" userId="07843dbe4c1796af" providerId="LiveId" clId="{AFEE2EC2-AAD7-47BF-92A4-2632C7F81609}" dt="2024-03-18T02:30:22.666" v="259" actId="693"/>
          <ac:cxnSpMkLst>
            <pc:docMk/>
            <pc:sldMk cId="1596151263" sldId="264"/>
            <ac:cxnSpMk id="8" creationId="{1A57C430-1AD0-993D-DC38-927B07C12D0E}"/>
          </ac:cxnSpMkLst>
        </pc:cxnChg>
        <pc:cxnChg chg="add mod">
          <ac:chgData name="Sarabjeet Dev" userId="07843dbe4c1796af" providerId="LiveId" clId="{AFEE2EC2-AAD7-47BF-92A4-2632C7F81609}" dt="2024-03-18T02:32:05.814" v="296" actId="13822"/>
          <ac:cxnSpMkLst>
            <pc:docMk/>
            <pc:sldMk cId="1596151263" sldId="264"/>
            <ac:cxnSpMk id="10" creationId="{2B1A3732-6AEA-95BA-AB4F-CBA1EBE6F69E}"/>
          </ac:cxnSpMkLst>
        </pc:cxnChg>
      </pc:sldChg>
      <pc:sldChg chg="modSp add del mod">
        <pc:chgData name="Sarabjeet Dev" userId="07843dbe4c1796af" providerId="LiveId" clId="{AFEE2EC2-AAD7-47BF-92A4-2632C7F81609}" dt="2024-03-18T03:41:31.335" v="651" actId="2696"/>
        <pc:sldMkLst>
          <pc:docMk/>
          <pc:sldMk cId="1948797907" sldId="265"/>
        </pc:sldMkLst>
        <pc:spChg chg="mod">
          <ac:chgData name="Sarabjeet Dev" userId="07843dbe4c1796af" providerId="LiveId" clId="{AFEE2EC2-AAD7-47BF-92A4-2632C7F81609}" dt="2024-03-18T02:45:19.613" v="619" actId="20577"/>
          <ac:spMkLst>
            <pc:docMk/>
            <pc:sldMk cId="1948797907" sldId="265"/>
            <ac:spMk id="2" creationId="{B54FE26C-D592-ABEF-71C9-488D48A7C6D0}"/>
          </ac:spMkLst>
        </pc:spChg>
        <pc:spChg chg="mod">
          <ac:chgData name="Sarabjeet Dev" userId="07843dbe4c1796af" providerId="LiveId" clId="{AFEE2EC2-AAD7-47BF-92A4-2632C7F81609}" dt="2024-03-18T02:41:19.121" v="505" actId="20577"/>
          <ac:spMkLst>
            <pc:docMk/>
            <pc:sldMk cId="1948797907" sldId="265"/>
            <ac:spMk id="4" creationId="{CA827119-2DB2-B324-39A5-0960E1A09C1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D46CD-0C32-1095-0FEE-7A5143F41D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DA0202-6BAD-393E-DA99-77AB2A2EBE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808AB-458F-8BA2-AD41-D280FA2D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9D902-0CEF-B3A0-E31D-93CC82A72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4973C-6B9F-0E07-52EC-496D74374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5309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15583-6A39-D24C-BACE-45FC42074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4263B-52EF-D71D-1938-3B19D0D8C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05556-927A-94DE-8556-84F829E59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987AC-2C57-2028-33A5-EBE17E52A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84635-3612-1F42-A52B-834D019B0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9652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AA8BA-31BE-5CEC-987E-96E16CA12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487609-E019-5D8B-AD40-FF62F1B87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CBDC6-97C4-32C6-2738-C3E0A5B42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2A1BD-3381-31E3-5892-6BDA21725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09ABC-6CB5-F746-E162-761F7B4D5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6074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0240-D71A-322B-EA54-CA621317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758C4-7ADF-2D0B-0D32-D137E25BC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CFDC5B-DEC5-FBBC-B0C4-E3D1AF414D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A48C48-E2B9-FE2D-E855-24D07AF59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3EB86C-5A5B-2EDC-DACB-3634020BA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ED4939-5ED6-717F-3817-FB6E9B5CF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381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B9C04-2476-6C9F-259C-29AF08CF3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63953-D0AB-3366-F81F-35F02D00B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2F056-C03A-BE09-6606-2957B7F73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93800A-F15C-7366-69B3-380AA8DEA6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4BDE7F-EBFC-1761-823E-EE7404940B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6CA658-88EB-0C23-114E-15AFCFBBC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62D454-4DA1-4B5C-897D-8F4F3A33F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4BE2B7-B902-15F5-5910-5E353640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030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3B9F0-218E-068B-A15C-7C87EF35A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235F30-A8EE-9B0F-D844-9A1B44465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1BCCC5-28A0-076D-9426-2E8B3C5A8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917165-6B6A-17D0-B847-E007751C7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5313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70910D-94CE-98C2-121D-2031209F8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B19783-D291-81BE-5720-0CF95ED08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E4308-EA1B-029A-1B9B-4386053CD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5000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BDC44-F77E-FBF5-536A-35419B2F7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93DCF-F696-0785-9426-C8C1467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F6F86-A1D1-1884-8911-FEAE3A726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4A91F-0C88-09E2-844F-DE28C79C2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ADFDB-8F28-00D5-D3D0-343F6BD6A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FF55B-E9DB-55BF-9280-8546540DA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322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8805C-9E58-10F9-1392-BEF47601D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EF0750-5597-41E2-7281-BC9F556C66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5BE17-1072-9ED7-9A86-FC076638F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0A8C7A-24E3-00E3-AE3D-9937BA921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158FD-0A65-2160-7188-B7A4B5AA7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3A474-A9E9-A12A-56A3-DCE0FC538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069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5E88-2B98-8240-9FE6-58F24E3E2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90E8E2-D8EC-CB8B-F56B-2989D3501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0E67A-E3DC-DF67-A375-6A1E72A6B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E2799-2012-DB14-BC7E-AA5281F4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671A8-A38A-CD5B-9892-E619C555E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290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B4D35A-7AB0-6641-FA08-D059E3B72B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90AFCF-2ECF-920E-D62F-F0BCBD389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B7D7C-7815-061B-69DB-352E6C8FE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F3F29-8CBB-70AB-EE3E-49F981681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68EFC-2696-753F-07E4-E75760F13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6975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9A4275-A432-2D2F-05CD-CE7AA45B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78923-CE36-907C-BBC4-5B46A34F7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4A3A7-0540-FD5B-C5C5-26889D34D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42CD96-37C0-4448-BB48-351C5F7612C8}" type="datetimeFigureOut">
              <a:rPr lang="en-AU" smtClean="0"/>
              <a:t>20/03/2024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215CE-E138-3134-E870-713C3E88E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29220-305D-D463-E1AF-50C8C993FF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D7EF5B-AD31-46D2-B75D-1914679B25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591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5" name="Rectangle 107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" name="Rectangle 108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3" name="Freeform: Shape 108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A27CB4-E0EC-7403-CAD9-11B0F6587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r>
              <a:rPr lang="en-AU" sz="4000">
                <a:solidFill>
                  <a:srgbClr val="FFFFFF"/>
                </a:solidFill>
              </a:rPr>
              <a:t>Geometry </a:t>
            </a:r>
            <a:r>
              <a:rPr lang="en-AU" sz="4000" b="1">
                <a:solidFill>
                  <a:srgbClr val="FFFFFF"/>
                </a:solidFill>
              </a:rPr>
              <a:t>REVISION</a:t>
            </a:r>
            <a:r>
              <a:rPr lang="en-AU" sz="4000">
                <a:solidFill>
                  <a:srgbClr val="FFFFFF"/>
                </a:solidFill>
              </a:rPr>
              <a:t>: Pythagoras Theorem and Trigonometry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E4C412-811A-7F80-9E4E-2EAB521CA7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r>
              <a:rPr lang="en-AU" sz="2000">
                <a:solidFill>
                  <a:srgbClr val="FFFFFF"/>
                </a:solidFill>
              </a:rPr>
              <a:t>LI: Learn how Pythagoras theorem can be applied to right triangles. </a:t>
            </a:r>
          </a:p>
        </p:txBody>
      </p:sp>
      <p:pic>
        <p:nvPicPr>
          <p:cNvPr id="1026" name="Picture 2" descr="Pin by Theresa Wilson on Math Geometry | Math puns, Trigonometry, Math  methods">
            <a:extLst>
              <a:ext uri="{FF2B5EF4-FFF2-40B4-BE49-F238E27FC236}">
                <a16:creationId xmlns:a16="http://schemas.microsoft.com/office/drawing/2014/main" id="{76A10094-B3BE-2260-624F-B72FCEF846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1" r="422" b="1"/>
          <a:stretch/>
        </p:blipFill>
        <p:spPr bwMode="auto">
          <a:xfrm>
            <a:off x="4502428" y="477950"/>
            <a:ext cx="7225748" cy="590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9CE0A68D-28EF-49D9-B84B-5DAB3871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4FE26C-D592-ABEF-71C9-488D48A7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862" y="4465674"/>
            <a:ext cx="4786138" cy="1663995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A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is Pythagoras theorem…. See above.</a:t>
            </a:r>
            <a:br>
              <a:rPr lang="en-A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A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Lets dive straight into solving problem. </a:t>
            </a:r>
          </a:p>
        </p:txBody>
      </p:sp>
      <p:pic>
        <p:nvPicPr>
          <p:cNvPr id="2050" name="Picture 2" descr="Pythagoras' theorem - Part 2 - KS3 Maths - BBC Bitesize">
            <a:extLst>
              <a:ext uri="{FF2B5EF4-FFF2-40B4-BE49-F238E27FC236}">
                <a16:creationId xmlns:a16="http://schemas.microsoft.com/office/drawing/2014/main" id="{2AC9CD42-C72B-8103-D5D3-1A0058B78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209" y="1471595"/>
            <a:ext cx="4775791" cy="267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Rectangle 2058">
            <a:extLst>
              <a:ext uri="{FF2B5EF4-FFF2-40B4-BE49-F238E27FC236}">
                <a16:creationId xmlns:a16="http://schemas.microsoft.com/office/drawing/2014/main" id="{1FA0C3DC-24DE-44E3-9D41-CAA5F3B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16208" y="0"/>
            <a:ext cx="4775791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What is the Pythagorean theorem &amp; how to use it | DoodleLearning">
            <a:extLst>
              <a:ext uri="{FF2B5EF4-FFF2-40B4-BE49-F238E27FC236}">
                <a16:creationId xmlns:a16="http://schemas.microsoft.com/office/drawing/2014/main" id="{A5CB2820-43AD-2599-DCB5-CABB41DC1A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358" y="233680"/>
            <a:ext cx="4771522" cy="437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827119-2DB2-B324-39A5-0960E1A09C13}"/>
              </a:ext>
            </a:extLst>
          </p:cNvPr>
          <p:cNvSpPr txBox="1"/>
          <p:nvPr/>
        </p:nvSpPr>
        <p:spPr>
          <a:xfrm>
            <a:off x="7772400" y="5222240"/>
            <a:ext cx="2362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Find the value of C???</a:t>
            </a:r>
          </a:p>
        </p:txBody>
      </p:sp>
    </p:spTree>
    <p:extLst>
      <p:ext uri="{BB962C8B-B14F-4D97-AF65-F5344CB8AC3E}">
        <p14:creationId xmlns:p14="http://schemas.microsoft.com/office/powerpoint/2010/main" val="3870766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A0FEC3-EBFF-8458-7324-569662308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AU" sz="3400" dirty="0">
                <a:solidFill>
                  <a:srgbClr val="FFFFFF"/>
                </a:solidFill>
              </a:rPr>
              <a:t>Pythagoras theorem applies to right triangles only? Can you find any right triangles and calculate the diagonal length of following square and rectangle?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6CFB6-356A-05EE-D0BB-FF31C98D75A4}"/>
              </a:ext>
            </a:extLst>
          </p:cNvPr>
          <p:cNvSpPr>
            <a:spLocks/>
          </p:cNvSpPr>
          <p:nvPr/>
        </p:nvSpPr>
        <p:spPr>
          <a:xfrm>
            <a:off x="1649996" y="2615979"/>
            <a:ext cx="8915949" cy="3689405"/>
          </a:xfrm>
          <a:prstGeom prst="rect">
            <a:avLst/>
          </a:prstGeom>
        </p:spPr>
        <p:txBody>
          <a:bodyPr/>
          <a:lstStyle/>
          <a:p>
            <a:pPr marL="384048" lvl="1" defTabSz="768096"/>
            <a:r>
              <a:rPr lang="en-AU" sz="151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about the below ?</a:t>
            </a:r>
          </a:p>
          <a:p>
            <a:pPr marL="384048" lvl="1" defTabSz="768096"/>
            <a:endParaRPr lang="en-AU" sz="151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84048" lvl="1" defTabSz="768096"/>
            <a:r>
              <a:rPr lang="en-AU" sz="151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10cm                                                                                                                       15cm</a:t>
            </a:r>
          </a:p>
          <a:p>
            <a:pPr marL="384048" lvl="1" defTabSz="768096"/>
            <a:endParaRPr lang="en-AU" sz="151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84048" lvl="1" defTabSz="768096"/>
            <a:endParaRPr lang="en-AU" sz="151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84048" lvl="1" defTabSz="768096"/>
            <a:r>
              <a:rPr lang="en-AU" sz="151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		 </a:t>
            </a:r>
          </a:p>
          <a:p>
            <a:pPr marL="384048" lvl="1" defTabSz="768096"/>
            <a:endParaRPr lang="en-AU" sz="1512" dirty="0"/>
          </a:p>
          <a:p>
            <a:pPr marL="384048" lvl="1" defTabSz="768096"/>
            <a:r>
              <a:rPr lang="en-AU" sz="151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                                             10 cm              </a:t>
            </a:r>
            <a:r>
              <a:rPr lang="en-AU" sz="1512" dirty="0"/>
              <a:t>    </a:t>
            </a:r>
            <a:r>
              <a:rPr lang="en-AU" sz="151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10cm</a:t>
            </a: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98D4E3-E972-8BFA-56BB-2C7730459FBE}"/>
              </a:ext>
            </a:extLst>
          </p:cNvPr>
          <p:cNvSpPr/>
          <p:nvPr/>
        </p:nvSpPr>
        <p:spPr>
          <a:xfrm>
            <a:off x="2360688" y="3566260"/>
            <a:ext cx="2463731" cy="19296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85302C-5A59-9A6E-9A04-D6D140F6852E}"/>
              </a:ext>
            </a:extLst>
          </p:cNvPr>
          <p:cNvSpPr/>
          <p:nvPr/>
        </p:nvSpPr>
        <p:spPr>
          <a:xfrm>
            <a:off x="6710982" y="3566260"/>
            <a:ext cx="3721440" cy="18176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7346063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A0FEC3-EBFF-8458-7324-569662308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AU" sz="3400" dirty="0">
                <a:solidFill>
                  <a:srgbClr val="FFFFFF"/>
                </a:solidFill>
              </a:rPr>
              <a:t>Pythagoras theorem applies to right triangles only? Can you find any right triangles and calculate the diagonal length of following square and rectangle?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6CFB6-356A-05EE-D0BB-FF31C98D75A4}"/>
              </a:ext>
            </a:extLst>
          </p:cNvPr>
          <p:cNvSpPr>
            <a:spLocks/>
          </p:cNvSpPr>
          <p:nvPr/>
        </p:nvSpPr>
        <p:spPr>
          <a:xfrm>
            <a:off x="1649996" y="2615979"/>
            <a:ext cx="8915949" cy="3689405"/>
          </a:xfrm>
          <a:prstGeom prst="rect">
            <a:avLst/>
          </a:prstGeom>
        </p:spPr>
        <p:txBody>
          <a:bodyPr/>
          <a:lstStyle/>
          <a:p>
            <a:pPr marL="384048" lvl="1" defTabSz="768096"/>
            <a:r>
              <a:rPr lang="en-AU" sz="1512" dirty="0"/>
              <a:t>Can we see the two right triangles</a:t>
            </a:r>
            <a:r>
              <a:rPr lang="en-AU" sz="151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pPr marL="384048" lvl="1" defTabSz="768096"/>
            <a:endParaRPr lang="en-AU" sz="151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84048" lvl="1" defTabSz="768096"/>
            <a:r>
              <a:rPr lang="en-AU" sz="151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10cm                                                                                                                       15cm</a:t>
            </a:r>
          </a:p>
          <a:p>
            <a:pPr marL="384048" lvl="1" defTabSz="768096"/>
            <a:endParaRPr lang="en-AU" sz="151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84048" lvl="1" defTabSz="768096"/>
            <a:endParaRPr lang="en-AU" sz="151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84048" lvl="1" defTabSz="768096"/>
            <a:r>
              <a:rPr lang="en-AU" sz="151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		 </a:t>
            </a:r>
          </a:p>
          <a:p>
            <a:pPr marL="384048" lvl="1" defTabSz="768096"/>
            <a:endParaRPr lang="en-AU" sz="1512" dirty="0"/>
          </a:p>
          <a:p>
            <a:pPr marL="384048" lvl="1" defTabSz="768096"/>
            <a:r>
              <a:rPr lang="en-AU" sz="151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                                                         10 cm              </a:t>
            </a:r>
            <a:r>
              <a:rPr lang="en-AU" sz="1512" dirty="0"/>
              <a:t>    </a:t>
            </a:r>
            <a:r>
              <a:rPr lang="en-AU" sz="1512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10cm</a:t>
            </a:r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98D4E3-E972-8BFA-56BB-2C7730459FBE}"/>
              </a:ext>
            </a:extLst>
          </p:cNvPr>
          <p:cNvSpPr/>
          <p:nvPr/>
        </p:nvSpPr>
        <p:spPr>
          <a:xfrm>
            <a:off x="2360688" y="3566260"/>
            <a:ext cx="2463731" cy="19296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85302C-5A59-9A6E-9A04-D6D140F6852E}"/>
              </a:ext>
            </a:extLst>
          </p:cNvPr>
          <p:cNvSpPr/>
          <p:nvPr/>
        </p:nvSpPr>
        <p:spPr>
          <a:xfrm>
            <a:off x="6710982" y="3566260"/>
            <a:ext cx="3721440" cy="18176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A57C430-1AD0-993D-DC38-927B07C12D0E}"/>
              </a:ext>
            </a:extLst>
          </p:cNvPr>
          <p:cNvCxnSpPr/>
          <p:nvPr/>
        </p:nvCxnSpPr>
        <p:spPr>
          <a:xfrm>
            <a:off x="2360688" y="3566260"/>
            <a:ext cx="2463731" cy="1929635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1A3732-6AEA-95BA-AB4F-CBA1EBE6F69E}"/>
              </a:ext>
            </a:extLst>
          </p:cNvPr>
          <p:cNvCxnSpPr/>
          <p:nvPr/>
        </p:nvCxnSpPr>
        <p:spPr>
          <a:xfrm>
            <a:off x="6766560" y="3604551"/>
            <a:ext cx="3647440" cy="17599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151263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0" name="Rectangle 3109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8A292A-2E82-86E8-05A9-58FDD8923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2200" kern="1200">
                <a:latin typeface="+mj-lt"/>
                <a:ea typeface="+mj-ea"/>
                <a:cs typeface="+mj-cs"/>
              </a:rPr>
            </a:br>
            <a:br>
              <a:rPr lang="en-US" sz="2200" kern="1200">
                <a:latin typeface="+mj-lt"/>
                <a:ea typeface="+mj-ea"/>
                <a:cs typeface="+mj-cs"/>
              </a:rPr>
            </a:br>
            <a:r>
              <a:rPr lang="en-US" sz="2200" kern="1200">
                <a:latin typeface="+mj-lt"/>
                <a:ea typeface="+mj-ea"/>
                <a:cs typeface="+mj-cs"/>
              </a:rPr>
              <a:t>SOH CAH TOA</a:t>
            </a:r>
            <a:br>
              <a:rPr lang="en-US" sz="2200" kern="1200">
                <a:latin typeface="+mj-lt"/>
                <a:ea typeface="+mj-ea"/>
                <a:cs typeface="+mj-cs"/>
              </a:rPr>
            </a:br>
            <a:br>
              <a:rPr lang="en-US" sz="2200" kern="1200">
                <a:latin typeface="+mj-lt"/>
                <a:ea typeface="+mj-ea"/>
                <a:cs typeface="+mj-cs"/>
              </a:rPr>
            </a:br>
            <a:r>
              <a:rPr lang="en-US" sz="2200"/>
              <a:t>Question: What is SOH CAH TOA?</a:t>
            </a:r>
            <a:endParaRPr lang="en-US" sz="2200" kern="1200">
              <a:latin typeface="+mj-lt"/>
              <a:ea typeface="+mj-ea"/>
              <a:cs typeface="+mj-cs"/>
            </a:endParaRPr>
          </a:p>
        </p:txBody>
      </p:sp>
      <p:sp>
        <p:nvSpPr>
          <p:cNvPr id="31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46A62-242D-1842-EC27-1E7C36C3E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 kern="1200"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3074" name="Picture 2" descr="10 SOH CAH TOA ideas | trigonometry, math, mathematics">
            <a:extLst>
              <a:ext uri="{FF2B5EF4-FFF2-40B4-BE49-F238E27FC236}">
                <a16:creationId xmlns:a16="http://schemas.microsoft.com/office/drawing/2014/main" id="{2DB00AB1-F013-9F8B-D4A2-0D15824E5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3840" y="589865"/>
            <a:ext cx="4014216" cy="290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^3 (Making Math Meaningful): MPM2D - Day 22: Trig">
            <a:extLst>
              <a:ext uri="{FF2B5EF4-FFF2-40B4-BE49-F238E27FC236}">
                <a16:creationId xmlns:a16="http://schemas.microsoft.com/office/drawing/2014/main" id="{0E64A5AB-1EA3-F878-254F-C449EE249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20015" y="3771375"/>
            <a:ext cx="8139753" cy="290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869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27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28" name="Rectangle 4127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8" name="Picture 2" descr="My geometry teacher taught us trigonometry in triangles and the SohCahToa  method. I understood all the way up the inverse of sin, cos, tan. How do I  understand this? - Quora">
            <a:extLst>
              <a:ext uri="{FF2B5EF4-FFF2-40B4-BE49-F238E27FC236}">
                <a16:creationId xmlns:a16="http://schemas.microsoft.com/office/drawing/2014/main" id="{515C2299-DC5D-A982-89AD-5F5ED99441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3578" y="1622283"/>
            <a:ext cx="9664846" cy="343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775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Poster Cartoon boy thinking with white bubble for text - PIXERS.NET.AU">
            <a:extLst>
              <a:ext uri="{FF2B5EF4-FFF2-40B4-BE49-F238E27FC236}">
                <a16:creationId xmlns:a16="http://schemas.microsoft.com/office/drawing/2014/main" id="{AB1EA783-C090-CB71-1EB2-4ABF9C151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" r="-2" b="-2"/>
          <a:stretch/>
        </p:blipFill>
        <p:spPr bwMode="auto">
          <a:xfrm>
            <a:off x="20" y="10"/>
            <a:ext cx="9384612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0BF807-D9AD-024F-5568-B1559E2015A1}"/>
              </a:ext>
            </a:extLst>
          </p:cNvPr>
          <p:cNvSpPr txBox="1"/>
          <p:nvPr/>
        </p:nvSpPr>
        <p:spPr>
          <a:xfrm>
            <a:off x="1386573" y="793014"/>
            <a:ext cx="4864537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/>
              <a:t>Why do we need these </a:t>
            </a:r>
          </a:p>
          <a:p>
            <a:r>
              <a:rPr lang="en-AU" sz="2800" dirty="0"/>
              <a:t>formulas???? </a:t>
            </a:r>
          </a:p>
          <a:p>
            <a:endParaRPr lang="en-AU" sz="2800" dirty="0"/>
          </a:p>
          <a:p>
            <a:r>
              <a:rPr lang="en-AU" sz="2800" dirty="0"/>
              <a:t>Please write down at least one</a:t>
            </a:r>
          </a:p>
          <a:p>
            <a:r>
              <a:rPr lang="en-AU" sz="2800" dirty="0"/>
              <a:t>Reason.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213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DCFC44-5038-1741-AF5B-B87E5989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Can it be used to find the missing length?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6D87EE-D84E-5032-3753-78C669D35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549389"/>
            <a:ext cx="7188199" cy="375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85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363854-7581-FB3F-DE72-AAC01355A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373188"/>
            <a:ext cx="3030538" cy="4106863"/>
          </a:xfrm>
          <a:prstGeom prst="rect">
            <a:avLst/>
          </a:prstGeom>
        </p:spPr>
      </p:pic>
      <p:pic>
        <p:nvPicPr>
          <p:cNvPr id="1026" name="Picture 2" descr="Cartoon funny hippo Vector illustration of Cartoon funny hippo Cartoon stock vector">
            <a:extLst>
              <a:ext uri="{FF2B5EF4-FFF2-40B4-BE49-F238E27FC236}">
                <a16:creationId xmlns:a16="http://schemas.microsoft.com/office/drawing/2014/main" id="{478C2F92-E852-A5BD-53CB-FA239C3F3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8350" y="1373188"/>
            <a:ext cx="4106863" cy="41068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C4968-A690-22D9-55D0-C65BA08A5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Lets try another this time with missing hypotenuse</a:t>
            </a:r>
          </a:p>
        </p:txBody>
      </p:sp>
    </p:spTree>
    <p:extLst>
      <p:ext uri="{BB962C8B-B14F-4D97-AF65-F5344CB8AC3E}">
        <p14:creationId xmlns:p14="http://schemas.microsoft.com/office/powerpoint/2010/main" val="620018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1728</TotalTime>
  <Words>179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Geometry REVISION: Pythagoras Theorem and Trigonometry </vt:lpstr>
      <vt:lpstr>What is Pythagoras theorem…. See above.  Lets dive straight into solving problem. </vt:lpstr>
      <vt:lpstr>Pythagoras theorem applies to right triangles only? Can you find any right triangles and calculate the diagonal length of following square and rectangle?</vt:lpstr>
      <vt:lpstr>Pythagoras theorem applies to right triangles only? Can you find any right triangles and calculate the diagonal length of following square and rectangle?</vt:lpstr>
      <vt:lpstr>  SOH CAH TOA  Question: What is SOH CAH TOA?</vt:lpstr>
      <vt:lpstr>PowerPoint Presentation</vt:lpstr>
      <vt:lpstr>PowerPoint Presentation</vt:lpstr>
      <vt:lpstr>Can it be used to find the missing length?</vt:lpstr>
      <vt:lpstr>Lets try another this time with missing hypotenuse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Geometry REVISION: Pythagoras Theorem and Trigonometry </dc:title>
  <dc:creator>Sarabjeet Dev</dc:creator>
  <cp:lastModifiedBy>Sarabjeet Dev</cp:lastModifiedBy>
  <cp:revision>2</cp:revision>
  <dcterms:created xsi:type="dcterms:W3CDTF">2024-03-15T03:43:18Z</dcterms:created>
  <dcterms:modified xsi:type="dcterms:W3CDTF">2024-03-21T00:16:44Z</dcterms:modified>
</cp:coreProperties>
</file>